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6"/>
  </p:notesMasterIdLst>
  <p:sldIdLst>
    <p:sldId id="256" r:id="rId3"/>
    <p:sldId id="329" r:id="rId4"/>
    <p:sldId id="330" r:id="rId5"/>
    <p:sldId id="32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x="9144000" cy="5143500" type="screen16x9"/>
  <p:notesSz cx="6858000" cy="9144000"/>
  <p:embeddedFontLst>
    <p:embeddedFont>
      <p:font typeface="Amatic SC" pitchFamily="2" charset="-79"/>
      <p:regular r:id="rId77"/>
      <p:bold r:id="rId78"/>
    </p:embeddedFont>
    <p:embeddedFont>
      <p:font typeface="Inconsolata" pitchFamily="49" charset="77"/>
      <p:regular r:id="rId79"/>
      <p:bold r:id="rId80"/>
    </p:embeddedFont>
    <p:embeddedFont>
      <p:font typeface="Roboto" panose="02000000000000000000" pitchFamily="2" charset="0"/>
      <p:regular r:id="rId81"/>
      <p:bold r:id="rId82"/>
      <p:italic r:id="rId83"/>
      <p:boldItalic r:id="rId84"/>
    </p:embeddedFont>
    <p:embeddedFont>
      <p:font typeface="Roboto Light" panose="02000000000000000000" pitchFamily="2" charset="0"/>
      <p:regular r:id="rId85"/>
      <p:bold r:id="rId86"/>
      <p:italic r:id="rId87"/>
      <p:boldItalic r:id="rId88"/>
    </p:embeddedFont>
    <p:embeddedFont>
      <p:font typeface="Roboto Medium" panose="02000000000000000000" pitchFamily="2" charset="0"/>
      <p:regular r:id="rId89"/>
      <p:bold r:id="rId90"/>
      <p:italic r:id="rId91"/>
      <p:boldItalic r:id="rId92"/>
    </p:embeddedFont>
    <p:embeddedFont>
      <p:font typeface="Roboto Thin" panose="02000000000000000000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07" d="100"/>
          <a:sy n="107" d="100"/>
        </p:scale>
        <p:origin x="1208" y="176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</a:t>
            </a:r>
            <a:r>
              <a:rPr lang="en-US"/>
              <a:t>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Maya Angelou is programming away.</a:t>
            </a:r>
            <a:endParaRPr sz="1100" b="1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>
            <a:spLocks noGrp="1"/>
          </p:cNvSpPr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class videos again.</a:t>
            </a:r>
            <a:endParaRPr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Student Success Manager anytime!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3015</Words>
  <Application>Microsoft Macintosh PowerPoint</Application>
  <PresentationFormat>On-screen Show (16:9)</PresentationFormat>
  <Paragraphs>560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Roboto Thin</vt:lpstr>
      <vt:lpstr>Inconsolata</vt:lpstr>
      <vt:lpstr>Amatic SC</vt:lpstr>
      <vt:lpstr>Times New Roman</vt:lpstr>
      <vt:lpstr>Roboto Medium</vt:lpstr>
      <vt:lpstr>Calibri</vt:lpstr>
      <vt:lpstr>Arial</vt:lpstr>
      <vt:lpstr>Roboto</vt:lpstr>
      <vt:lpstr>Roboto Light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do I do this again?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Maya Angelou &amp; Gil Scott Heron Make Their Edits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6</cp:revision>
  <dcterms:modified xsi:type="dcterms:W3CDTF">2019-11-12T05:31:49Z</dcterms:modified>
</cp:coreProperties>
</file>